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554" r:id="rId2"/>
    <p:sldId id="555" r:id="rId3"/>
    <p:sldId id="556" r:id="rId4"/>
    <p:sldId id="557" r:id="rId5"/>
    <p:sldId id="558" r:id="rId6"/>
    <p:sldId id="559" r:id="rId7"/>
    <p:sldId id="560" r:id="rId8"/>
    <p:sldId id="561" r:id="rId9"/>
    <p:sldId id="562" r:id="rId10"/>
    <p:sldId id="563" r:id="rId11"/>
    <p:sldId id="564" r:id="rId12"/>
    <p:sldId id="565" r:id="rId13"/>
    <p:sldId id="566" r:id="rId14"/>
    <p:sldId id="567" r:id="rId15"/>
    <p:sldId id="568" r:id="rId16"/>
    <p:sldId id="569" r:id="rId17"/>
    <p:sldId id="570" r:id="rId18"/>
    <p:sldId id="571" r:id="rId19"/>
    <p:sldId id="572" r:id="rId20"/>
    <p:sldId id="573" r:id="rId21"/>
    <p:sldId id="574" r:id="rId22"/>
    <p:sldId id="575" r:id="rId23"/>
    <p:sldId id="576" r:id="rId24"/>
    <p:sldId id="577" r:id="rId25"/>
    <p:sldId id="578" r:id="rId26"/>
    <p:sldId id="579" r:id="rId27"/>
    <p:sldId id="580" r:id="rId28"/>
    <p:sldId id="581" r:id="rId29"/>
    <p:sldId id="582" r:id="rId30"/>
    <p:sldId id="583" r:id="rId31"/>
    <p:sldId id="584" r:id="rId32"/>
    <p:sldId id="585" r:id="rId33"/>
    <p:sldId id="586" r:id="rId34"/>
    <p:sldId id="587" r:id="rId35"/>
    <p:sldId id="588" r:id="rId36"/>
    <p:sldId id="589" r:id="rId37"/>
    <p:sldId id="590" r:id="rId38"/>
    <p:sldId id="591" r:id="rId39"/>
    <p:sldId id="592" r:id="rId40"/>
    <p:sldId id="593" r:id="rId41"/>
    <p:sldId id="594" r:id="rId42"/>
    <p:sldId id="595" r:id="rId43"/>
    <p:sldId id="596" r:id="rId44"/>
    <p:sldId id="597" r:id="rId45"/>
    <p:sldId id="598" r:id="rId46"/>
    <p:sldId id="599" r:id="rId47"/>
    <p:sldId id="600" r:id="rId48"/>
    <p:sldId id="601" r:id="rId49"/>
    <p:sldId id="602" r:id="rId50"/>
    <p:sldId id="603" r:id="rId51"/>
    <p:sldId id="604" r:id="rId52"/>
    <p:sldId id="605" r:id="rId53"/>
    <p:sldId id="606" r:id="rId54"/>
    <p:sldId id="607" r:id="rId55"/>
    <p:sldId id="608" r:id="rId56"/>
    <p:sldId id="609" r:id="rId57"/>
    <p:sldId id="610" r:id="rId58"/>
    <p:sldId id="611" r:id="rId59"/>
    <p:sldId id="612" r:id="rId60"/>
    <p:sldId id="613" r:id="rId61"/>
    <p:sldId id="614" r:id="rId62"/>
    <p:sldId id="615" r:id="rId63"/>
    <p:sldId id="616" r:id="rId64"/>
  </p:sldIdLst>
  <p:sldSz cx="12801600" cy="9601200" type="A3"/>
  <p:notesSz cx="6858000" cy="9144000"/>
  <p:defaultTextStyle>
    <a:defPPr>
      <a:defRPr lang="ko-KR"/>
    </a:defPPr>
    <a:lvl1pPr marL="0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BEE6C-34AB-4ADB-ADC2-D535ACB34043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11BD9-FCF2-4C57-86FA-1179264EA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8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9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8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2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38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86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6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83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7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1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8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86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8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9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24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8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89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04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50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84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8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list/?cate=112766&amp;logger_kw=ca_main_more" TargetMode="External"/><Relationship Id="rId2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kccmall.co.kr/product/detail.html?product_no=703&amp;cate_no=61&amp;display_group=1" TargetMode="Externa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hyperlink" Target="http://wkccmall.co.kr/product/detail.html?product_no=713&amp;cate_no=61&amp;display_group=1" TargetMode="External"/><Relationship Id="rId2" Type="http://schemas.openxmlformats.org/officeDocument/2006/relationships/hyperlink" Target="http://wkccmall.co.kr/product/detail.html?product_no=728&amp;cate_no=61&amp;display_group=1" TargetMode="External"/><Relationship Id="rId16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kccmall.co.kr/product/detail.html?product_no=669&amp;cate_no=61&amp;display_group=1" TargetMode="Externa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hyperlink" Target="http://wkccmall.co.kr/product/detail.html?product_no=684&amp;cate_no=61&amp;display_group=1" TargetMode="External"/><Relationship Id="rId4" Type="http://schemas.openxmlformats.org/officeDocument/2006/relationships/hyperlink" Target="http://wkccmall.co.kr/product/detail.html?product_no=690&amp;cate_no=61&amp;display_group=1" TargetMode="External"/><Relationship Id="rId9" Type="http://schemas.openxmlformats.org/officeDocument/2006/relationships/slide" Target="slide10.xml"/><Relationship Id="rId14" Type="http://schemas.openxmlformats.org/officeDocument/2006/relationships/hyperlink" Target="http://wkccmall.co.kr/product/detail.html?product_no=715&amp;cate_no=61&amp;display_group=1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hyperlink" Target="http://prod.danawa.com/info/?pcode=5118480&amp;cate=112766" TargetMode="External"/><Relationship Id="rId3" Type="http://schemas.openxmlformats.org/officeDocument/2006/relationships/slide" Target="slide23.xml"/><Relationship Id="rId7" Type="http://schemas.openxmlformats.org/officeDocument/2006/relationships/hyperlink" Target="http://prod.danawa.com/info/?pcode=5483654&amp;cate=112766" TargetMode="External"/><Relationship Id="rId12" Type="http://schemas.openxmlformats.org/officeDocument/2006/relationships/slide" Target="slide20.xml"/><Relationship Id="rId2" Type="http://schemas.openxmlformats.org/officeDocument/2006/relationships/hyperlink" Target="http://www.11st.co.kr/product/SellerProductDetail.tmall?method=getSellerProductDetail&amp;prdNo=1690391252&amp;service_id=pcdn&amp;utm_term=&amp;utm_campaign=%B4%D9%B3%AA%BF%CD%3e%B8%DE%C0%CE%3e%B8%F4%B8%ED%C0%CC%B9%CC%C1%F6&amp;utm_source=%B4%D9%B3%AA%BF%CD_PCS&amp;utm_medium=%B0%A1%B0%DD%BA%F1%B1%B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hyperlink" Target="http://prod.danawa.com/info/?pcode=5084248&amp;cate=112766" TargetMode="External"/><Relationship Id="rId5" Type="http://schemas.openxmlformats.org/officeDocument/2006/relationships/hyperlink" Target="http://prod.danawa.com/info/?pcode=4946832&amp;cate=112766" TargetMode="Externa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hyperlink" Target="http://prod.danawa.com/info/?pcode=4893499&amp;cate=112766" TargetMode="External"/><Relationship Id="rId9" Type="http://schemas.openxmlformats.org/officeDocument/2006/relationships/hyperlink" Target="http://prod.danawa.com/info/?pcode=5399611&amp;cate=112766" TargetMode="External"/><Relationship Id="rId14" Type="http://schemas.openxmlformats.org/officeDocument/2006/relationships/hyperlink" Target="http://prod.danawa.com/info/?pcode=5062505&amp;cate=11276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0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20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72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7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43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940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올인원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PC </a:t>
            </a:r>
            <a:r>
              <a:rPr lang="ko-KR" altLang="en-US" b="1" dirty="0" smtClean="0"/>
              <a:t>조사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3150" y="2366964"/>
          <a:ext cx="11093450" cy="47942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6682">
                  <a:extLst>
                    <a:ext uri="{9D8B030D-6E8A-4147-A177-3AD203B41FA5}">
                      <a16:colId xmlns:a16="http://schemas.microsoft.com/office/drawing/2014/main" xmlns="" val="3250500425"/>
                    </a:ext>
                  </a:extLst>
                </a:gridCol>
                <a:gridCol w="2443279">
                  <a:extLst>
                    <a:ext uri="{9D8B030D-6E8A-4147-A177-3AD203B41FA5}">
                      <a16:colId xmlns:a16="http://schemas.microsoft.com/office/drawing/2014/main" xmlns="" val="548251601"/>
                    </a:ext>
                  </a:extLst>
                </a:gridCol>
                <a:gridCol w="1954889">
                  <a:extLst>
                    <a:ext uri="{9D8B030D-6E8A-4147-A177-3AD203B41FA5}">
                      <a16:colId xmlns:a16="http://schemas.microsoft.com/office/drawing/2014/main" xmlns="" val="1909968529"/>
                    </a:ext>
                  </a:extLst>
                </a:gridCol>
                <a:gridCol w="2535238">
                  <a:extLst>
                    <a:ext uri="{9D8B030D-6E8A-4147-A177-3AD203B41FA5}">
                      <a16:colId xmlns:a16="http://schemas.microsoft.com/office/drawing/2014/main" xmlns="" val="3897702194"/>
                    </a:ext>
                  </a:extLst>
                </a:gridCol>
                <a:gridCol w="2773362">
                  <a:extLst>
                    <a:ext uri="{9D8B030D-6E8A-4147-A177-3AD203B41FA5}">
                      <a16:colId xmlns:a16="http://schemas.microsoft.com/office/drawing/2014/main" xmlns="" val="1758870586"/>
                    </a:ext>
                  </a:extLst>
                </a:gridCol>
              </a:tblGrid>
              <a:tr h="8881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코리아정보통신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HP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ASUS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Samsung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17190154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장점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23~55</a:t>
                      </a:r>
                      <a:r>
                        <a:rPr lang="ko-KR" altLang="en-US" sz="2400" dirty="0" smtClean="0"/>
                        <a:t>인치</a:t>
                      </a:r>
                      <a:r>
                        <a:rPr lang="ko-KR" altLang="en-US" sz="2400" baseline="0" dirty="0" smtClean="0"/>
                        <a:t> 다양하게 판매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제품 군 다수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UHD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ko-KR" altLang="en-US" sz="2400" baseline="0" dirty="0" smtClean="0"/>
                        <a:t>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46015890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전 제품 </a:t>
                      </a:r>
                      <a:r>
                        <a:rPr lang="en-US" altLang="ko-KR" sz="2400" dirty="0" smtClean="0"/>
                        <a:t>VESA </a:t>
                      </a:r>
                      <a:r>
                        <a:rPr lang="ko-KR" altLang="en-US" sz="2400" dirty="0" smtClean="0"/>
                        <a:t>홀 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</a:t>
                      </a:r>
                      <a:r>
                        <a:rPr lang="en-US" altLang="ko-KR" sz="2400" baseline="0" dirty="0" smtClean="0"/>
                        <a:t> Point </a:t>
                      </a:r>
                      <a:r>
                        <a:rPr lang="ko-KR" altLang="en-US" sz="2400" baseline="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6821908"/>
                  </a:ext>
                </a:extLst>
              </a:tr>
              <a:tr h="1252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단점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2, 6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24, 27 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</a:t>
                      </a:r>
                      <a:r>
                        <a:rPr lang="en-US" altLang="ko-KR" sz="2400" baseline="0" dirty="0" smtClean="0"/>
                        <a:t> 27 </a:t>
                      </a:r>
                      <a:r>
                        <a:rPr lang="ko-KR" altLang="en-US" sz="2400" baseline="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362013"/>
                  </a:ext>
                </a:extLst>
              </a:tr>
              <a:tr h="57682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성능</a:t>
                      </a:r>
                      <a:r>
                        <a:rPr lang="ko-KR" altLang="en-US" sz="2400" baseline="0" dirty="0" smtClean="0"/>
                        <a:t> 군 일정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3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3263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29369" y="7487334"/>
            <a:ext cx="8194842" cy="172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코리아 정보통신</a:t>
            </a:r>
            <a:endParaRPr lang="en-US" altLang="ko-KR" dirty="0" smtClean="0"/>
          </a:p>
          <a:p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http://wkccmall.co.kr/product/list.html?cate_no=61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다나와</a:t>
            </a:r>
            <a:r>
              <a:rPr lang="ko-KR" altLang="en-US" dirty="0" smtClean="0"/>
              <a:t> 일체형 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://prod.danawa.com/list/?cate=112766&amp;logger_kw=ca_main_more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86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2"/>
          <a:ext cx="12385961" cy="928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092729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31718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852551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626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안드로이드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23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형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3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안드로이드 </a:t>
                      </a:r>
                      <a:r>
                        <a:rPr lang="en-US" altLang="ko-KR" sz="1600" dirty="0" smtClean="0">
                          <a:latin typeface="+mj-ea"/>
                          <a:hlinkClick r:id="rId4"/>
                        </a:rPr>
                        <a:t>43</a:t>
                      </a:r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형 </a:t>
                      </a:r>
                      <a:r>
                        <a:rPr lang="en-US" altLang="ko-KR" sz="1600" dirty="0" smtClean="0">
                          <a:latin typeface="+mj-ea"/>
                          <a:hlinkClick r:id="rId5" action="ppaction://hlinksldjump"/>
                        </a:rPr>
                        <a:t>–(LINK)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고급형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 I5 23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형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7" action="ppaction://hlinksldjump"/>
                        </a:rPr>
                        <a:t>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고급형 </a:t>
                      </a:r>
                      <a:r>
                        <a:rPr lang="en-US" altLang="ko-KR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I5 32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형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9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I5 43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1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I5 49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3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I5 55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5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113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hlinkClick r:id="rId16"/>
                        </a:rPr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587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43(32, 49, 55)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49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55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 Point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1664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성능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err="1" smtClean="0"/>
                        <a:t>QuadCore</a:t>
                      </a:r>
                      <a:endParaRPr lang="en-US" altLang="ko-KR" sz="1900" baseline="0" dirty="0" smtClean="0"/>
                    </a:p>
                    <a:p>
                      <a:pPr latinLnBrk="1"/>
                      <a:r>
                        <a:rPr lang="en-US" altLang="ko-KR" sz="1900" baseline="0" dirty="0" smtClean="0"/>
                        <a:t>RAM 2G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Storage 8G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RK3288 </a:t>
                      </a:r>
                      <a:r>
                        <a:rPr lang="en-US" altLang="ko-KR" sz="1900" baseline="0" dirty="0" err="1" smtClean="0"/>
                        <a:t>QuadCore</a:t>
                      </a:r>
                      <a:r>
                        <a:rPr lang="en-US" altLang="ko-KR" sz="1900" baseline="0" dirty="0" smtClean="0"/>
                        <a:t> 1.8Ghz/32G/4G RAM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128G/8G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72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15</a:t>
                      </a:r>
                      <a:r>
                        <a:rPr lang="ko-KR" altLang="en-US" sz="1900" dirty="0" smtClean="0"/>
                        <a:t>핀 </a:t>
                      </a:r>
                      <a:r>
                        <a:rPr lang="ko-KR" altLang="en-US" sz="1900" dirty="0" err="1" smtClean="0"/>
                        <a:t>시리얼포트</a:t>
                      </a:r>
                      <a:r>
                        <a:rPr lang="en-US" altLang="ko-KR" sz="1900" dirty="0" smtClean="0"/>
                        <a:t>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화사한 색감 밝기</a:t>
                      </a:r>
                      <a:r>
                        <a:rPr lang="en-US" altLang="ko-KR" sz="1900" baseline="0" dirty="0" smtClean="0"/>
                        <a:t> 350cd/m2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549,000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1,630,000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1,590,000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1,790,000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2,090,000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2,400,000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2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5"/>
          <a:ext cx="12385961" cy="915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516248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373250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948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] 24-a251KR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3" action="ppaction://hlinksldjump"/>
                        </a:rPr>
                        <a:t>(LINK)</a:t>
                      </a:r>
                      <a:endParaRPr lang="en-US" altLang="ko-KR" sz="1600" dirty="0" smtClean="0">
                        <a:latin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]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27-A252KR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5"/>
                        </a:rPr>
                        <a:t>27-A273KR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fontAlgn="t"/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6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] 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27-R072KR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/27-R073KR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8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엘리트원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] 800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 G3 AIO - 8G3A77W10 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0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[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ZenAio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]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11"/>
                        </a:rPr>
                        <a:t>Z240ICGT-GF195X</a:t>
                      </a: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[Zen 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 Pro] Z240IEGK-GA035T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[</a:t>
                      </a:r>
                      <a:r>
                        <a:rPr lang="ko-KR" altLang="en-US" sz="1600" b="1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올인원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7 ]DM710A4M-L58S 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5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HP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Samsung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CPU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I5-7400T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aseline="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I5-6400T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smtClean="0"/>
                        <a:t>I5-7400T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Storage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HDD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</a:t>
                      </a:r>
                      <a:r>
                        <a:rPr lang="en-US" altLang="ko-KR" sz="1900" baseline="0" dirty="0" smtClean="0"/>
                        <a:t> 128GB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512GB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500GB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41447752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16GB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115277206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Graphic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ko-KR" altLang="en-US" sz="1900" baseline="0" dirty="0" smtClean="0"/>
                        <a:t> </a:t>
                      </a:r>
                      <a:r>
                        <a:rPr lang="en-US" altLang="ko-KR" sz="1900" baseline="0" dirty="0" smtClean="0"/>
                        <a:t>930A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/GeForce 930MX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AMD Radeon 530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 </a:t>
                      </a:r>
                      <a:r>
                        <a:rPr lang="en-US" altLang="ko-KR" sz="1900" dirty="0" smtClean="0"/>
                        <a:t>960M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en-US" altLang="ko-KR" sz="1900" dirty="0" smtClean="0"/>
                        <a:t> 1050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13170389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Ultra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9390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USB3.1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지문인식</a:t>
                      </a:r>
                      <a:r>
                        <a:rPr lang="en-US" altLang="ko-KR" sz="1900" dirty="0" smtClean="0"/>
                        <a:t>, HP</a:t>
                      </a:r>
                      <a:r>
                        <a:rPr lang="en-US" altLang="ko-KR" sz="1900" baseline="0" dirty="0" smtClean="0"/>
                        <a:t> Dust Filter, 8265 AC </a:t>
                      </a:r>
                      <a:r>
                        <a:rPr lang="ko-KR" altLang="en-US" sz="1900" baseline="0" dirty="0" err="1" smtClean="0"/>
                        <a:t>무선랜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1,197,000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1,410,000/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1,555,200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1,479,000/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1,624,800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1,427,000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1,144,000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2,399,000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1,367,000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89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46450" y="152585"/>
            <a:ext cx="11041380" cy="707387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23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 smtClean="0">
                <a:latin typeface="+mj-ea"/>
              </a:rPr>
              <a:t>PC / AP-23-AO-I10W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5137466" cy="40930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15" y="1328058"/>
            <a:ext cx="6970530" cy="75982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65" y="5345525"/>
            <a:ext cx="3975420" cy="35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3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4" y="478971"/>
            <a:ext cx="10367477" cy="86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4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5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1071" y="189201"/>
            <a:ext cx="12014499" cy="576758"/>
          </a:xfrm>
        </p:spPr>
        <p:txBody>
          <a:bodyPr>
            <a:normAutofit fontScale="90000"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RK3288</a:t>
            </a:r>
            <a:r>
              <a:rPr lang="ko-KR" altLang="en-US" sz="2940" dirty="0" err="1">
                <a:latin typeface="+mj-ea"/>
              </a:rPr>
              <a:t>쿼드코어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)/ AP-43-AQ-I22B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9" y="1211282"/>
            <a:ext cx="3773456" cy="8241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66" y="1451758"/>
            <a:ext cx="824104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4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4" y="106878"/>
            <a:ext cx="11186557" cy="93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90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 smtClean="0">
                <a:latin typeface="+mj-ea"/>
              </a:rPr>
              <a:t>고급형 </a:t>
            </a:r>
            <a:r>
              <a:rPr lang="en-US" altLang="ko-KR" sz="2940" dirty="0" smtClean="0">
                <a:latin typeface="+mj-ea"/>
              </a:rPr>
              <a:t>I5 23</a:t>
            </a:r>
            <a:r>
              <a:rPr lang="ko-KR" altLang="en-US" sz="2940" dirty="0" smtClean="0">
                <a:latin typeface="+mj-ea"/>
              </a:rPr>
              <a:t>형 </a:t>
            </a:r>
            <a:r>
              <a:rPr lang="ko-KR" altLang="en-US" sz="2940" dirty="0" err="1" smtClean="0">
                <a:latin typeface="+mj-ea"/>
              </a:rPr>
              <a:t>올인원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PC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3" y="914401"/>
            <a:ext cx="6652877" cy="632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3" y="7459028"/>
            <a:ext cx="12010699" cy="182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228" y="895351"/>
            <a:ext cx="4998594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8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3" y="500743"/>
            <a:ext cx="10867344" cy="88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39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32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</a:t>
            </a:r>
            <a:r>
              <a:rPr lang="en-US" altLang="ko-KR" sz="2940" dirty="0" smtClean="0">
                <a:latin typeface="+mj-ea"/>
              </a:rPr>
              <a:t>/ AP-32-I5-I22B-KO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2" y="7162119"/>
            <a:ext cx="10829925" cy="2200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1" y="985157"/>
            <a:ext cx="10829925" cy="58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91886"/>
            <a:ext cx="11506200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79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AP-43-I5-I22B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5" y="1866404"/>
            <a:ext cx="7251779" cy="61969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9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368135"/>
            <a:ext cx="12096750" cy="89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6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49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AP-49-I5-I22B-KO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03" y="1261753"/>
            <a:ext cx="7215931" cy="76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6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03761"/>
            <a:ext cx="12039600" cy="87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9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55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AP-55-I5-I22B-KO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356" y="1365663"/>
            <a:ext cx="4225759" cy="7576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590"/>
            <a:ext cx="8443356" cy="72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4" y="130629"/>
            <a:ext cx="11858625" cy="93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4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82" y="1735128"/>
            <a:ext cx="8271511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44" y="1260909"/>
            <a:ext cx="10038198" cy="79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3" y="596766"/>
            <a:ext cx="9971772" cy="87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97" y="2127184"/>
            <a:ext cx="7020426" cy="55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3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52" y="989748"/>
            <a:ext cx="8356533" cy="83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14" y="510140"/>
            <a:ext cx="9200949" cy="80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73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87" y="1325779"/>
            <a:ext cx="8846370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55" y="1576036"/>
            <a:ext cx="9515175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4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3671402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8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3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3478144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4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5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4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1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5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45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67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9253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5284" y="248443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5" y="3262342"/>
            <a:ext cx="9384031" cy="52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5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4" y="2050950"/>
            <a:ext cx="10024109" cy="598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050949"/>
            <a:ext cx="10276840" cy="57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6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6" y="2050950"/>
            <a:ext cx="9622812" cy="50180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4531" y="7504521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73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9" y="1706877"/>
            <a:ext cx="4918631" cy="5744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14081" y="7572861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264" y="897890"/>
            <a:ext cx="4934621" cy="64589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19740" y="7540442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263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14081" y="7572861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19740" y="7540442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90604" y="1763456"/>
            <a:ext cx="5814060" cy="629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79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1"/>
            <a:ext cx="3835748" cy="2479040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016" tIns="64008" rIns="128016" bIns="640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964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964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8965852" y="7122161"/>
            <a:ext cx="3835748" cy="2479040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016" tIns="64008" rIns="128016" bIns="640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964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964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88629" y="1417482"/>
            <a:ext cx="87126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5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86428" y="239334"/>
            <a:ext cx="12037060" cy="903224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5" y="2433894"/>
            <a:ext cx="11433846" cy="62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5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5284" y="275559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05281" y="386459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5280" y="4881239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078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5284" y="275559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05281" y="386459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5280" y="4881240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6752" y="560329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2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76" y="2398499"/>
            <a:ext cx="11433846" cy="62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6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</TotalTime>
  <Words>1196</Words>
  <Application>Microsoft Office PowerPoint</Application>
  <PresentationFormat>A3 용지(297x420mm)</PresentationFormat>
  <Paragraphs>354</Paragraphs>
  <Slides>63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맑은 고딕</vt:lpstr>
      <vt:lpstr>배달의민족 도현</vt:lpstr>
      <vt:lpstr>-윤고딕320</vt:lpstr>
      <vt:lpstr>Arial</vt:lpstr>
      <vt:lpstr>Calibri</vt:lpstr>
      <vt:lpstr>Calibri Light</vt:lpstr>
      <vt:lpstr>Office 테마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올인원 PC 조사</vt:lpstr>
      <vt:lpstr>PowerPoint 프레젠테이션</vt:lpstr>
      <vt:lpstr>PowerPoint 프레젠테이션</vt:lpstr>
      <vt:lpstr>안드로이드 23형 올인원터치PC / AP-23-AO-I10W</vt:lpstr>
      <vt:lpstr>PowerPoint 프레젠테이션</vt:lpstr>
      <vt:lpstr>안드로이드 RK3288쿼드코어 43형 올인원터치PC(적외선식)/ AP-43-AQ-I22B</vt:lpstr>
      <vt:lpstr>PowerPoint 프레젠테이션</vt:lpstr>
      <vt:lpstr>고급형 I5 23형 올인원 PC</vt:lpstr>
      <vt:lpstr>PowerPoint 프레젠테이션</vt:lpstr>
      <vt:lpstr>고급형 I5 32형 올인원터치PC(적외선식) / AP-32-I5-I22B-KO</vt:lpstr>
      <vt:lpstr>PowerPoint 프레젠테이션</vt:lpstr>
      <vt:lpstr>고급형 I5 43형 올인원터치PC(적외선식) / AP-43-I5-I22B</vt:lpstr>
      <vt:lpstr>PowerPoint 프레젠테이션</vt:lpstr>
      <vt:lpstr>고급형 I5 49형 올인원터치PC(적외선식) / AP-49-I5-I22B-KO</vt:lpstr>
      <vt:lpstr>PowerPoint 프레젠테이션</vt:lpstr>
      <vt:lpstr>고급형 I5 55형 올인원터치PC(적외선식) / AP-55-I5-I22B-KO</vt:lpstr>
      <vt:lpstr>PowerPoint 프레젠테이션</vt:lpstr>
      <vt:lpstr>HP 파빌리온 24-A251KR (SSD 128GB + 2TB)</vt:lpstr>
      <vt:lpstr>HP 파빌리온 24-A251KR (SSD 128GB + 2TB)</vt:lpstr>
      <vt:lpstr>PowerPoint 프레젠테이션</vt:lpstr>
      <vt:lpstr>HP 파빌리온 27-A252KR (SSD 128GB + 2TB)</vt:lpstr>
      <vt:lpstr>HP 파빌리온 27-A252KR (SSD 128GB + 2TB)</vt:lpstr>
      <vt:lpstr>PowerPoint 프레젠테이션</vt:lpstr>
      <vt:lpstr>HP – [파빌리온] 27-r073k</vt:lpstr>
      <vt:lpstr>HP – [파빌리온] 27-r073k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wanho Im</dc:creator>
  <cp:lastModifiedBy>Windows User</cp:lastModifiedBy>
  <cp:revision>38</cp:revision>
  <dcterms:created xsi:type="dcterms:W3CDTF">2017-09-18T04:26:20Z</dcterms:created>
  <dcterms:modified xsi:type="dcterms:W3CDTF">2017-11-22T08:52:44Z</dcterms:modified>
</cp:coreProperties>
</file>